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75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00372" y="757239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100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43182" y="48577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063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042" y="5714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71744" y="7143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178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042" y="6429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0311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43182" y="6429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00108" y="142872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42859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43182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689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66" y="6429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436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24085" y="6615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"/>
            <a:ext cx="688419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042" y="6615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303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71744" y="7857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666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604" y="51867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8453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43182" y="6429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4154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28" y="51867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43182" y="7143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63</Words>
  <Application>Microsoft Office PowerPoint</Application>
  <PresentationFormat>全屏显示(4:3)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jingyan</cp:lastModifiedBy>
  <cp:revision>15</cp:revision>
  <dcterms:modified xsi:type="dcterms:W3CDTF">2013-11-22T01:16:16Z</dcterms:modified>
</cp:coreProperties>
</file>